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trictFirstAndLastChars="0" embedTrueTypeFonts="1" saveSubsetFonts="1" autoCompressPictures="0">
  <p:sldMasterIdLst>
    <p:sldMasterId id="2147483683" r:id="rId1"/>
    <p:sldMasterId id="2147483684" r:id="rId2"/>
    <p:sldMasterId id="2147483685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x="9144000" cy="51435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/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 showOutlineIcons="0">
    <p:restoredLeft sz="14950"/>
    <p:restoredTop sz="90089"/>
  </p:normalViewPr>
  <p:slideViewPr>
    <p:cSldViewPr snapToObjects="1">
      <p:cViewPr varScale="1">
        <p:scale>
          <a:sx n="100" d="100"/>
          <a:sy n="100" d="100"/>
        </p:scale>
        <p:origin x="0" y="0"/>
      </p:cViewPr>
      <p:guideLst>
        <p:guide orient="horz" pos="2159"/>
        <p:guide pos="287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7216" cy="73737216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6.xml"  /><Relationship Id="rId11" Type="http://schemas.openxmlformats.org/officeDocument/2006/relationships/slide" Target="slides/slide7.xml"  /><Relationship Id="rId12" Type="http://schemas.openxmlformats.org/officeDocument/2006/relationships/slide" Target="slides/slide8.xml"  /><Relationship Id="rId13" Type="http://schemas.openxmlformats.org/officeDocument/2006/relationships/slide" Target="slides/slide9.xml"  /><Relationship Id="rId14" Type="http://schemas.openxmlformats.org/officeDocument/2006/relationships/slide" Target="slides/slide10.xml"  /><Relationship Id="rId15" Type="http://schemas.openxmlformats.org/officeDocument/2006/relationships/presProps" Target="presProps.xml"  /><Relationship Id="rId16" Type="http://schemas.openxmlformats.org/officeDocument/2006/relationships/viewProps" Target="viewProps.xml"  /><Relationship Id="rId17" Type="http://schemas.openxmlformats.org/officeDocument/2006/relationships/theme" Target="theme/theme1.xml"  /><Relationship Id="rId18" Type="http://schemas.openxmlformats.org/officeDocument/2006/relationships/tableStyles" Target="tableStyles.xml"  /><Relationship Id="rId2" Type="http://schemas.openxmlformats.org/officeDocument/2006/relationships/slideMaster" Target="slideMasters/slideMaster2.xml"  /><Relationship Id="rId3" Type="http://schemas.openxmlformats.org/officeDocument/2006/relationships/slideMaster" Target="slideMasters/slideMaster3.xml"  /><Relationship Id="rId4" Type="http://schemas.openxmlformats.org/officeDocument/2006/relationships/notesMaster" Target="notesMasters/notesMaster1.xml"  /><Relationship Id="rId5" Type="http://schemas.openxmlformats.org/officeDocument/2006/relationships/slide" Target="slides/slide1.xml"  /><Relationship Id="rId6" Type="http://schemas.openxmlformats.org/officeDocument/2006/relationships/slide" Target="slides/slide2.xml"  /><Relationship Id="rId7" Type="http://schemas.openxmlformats.org/officeDocument/2006/relationships/slide" Target="slides/slide3.xml"  /><Relationship Id="rId8" Type="http://schemas.openxmlformats.org/officeDocument/2006/relationships/slide" Target="slides/slide4.xml"  /><Relationship Id="rId9" Type="http://schemas.openxmlformats.org/officeDocument/2006/relationships/slide" Target="slides/slide5.xml"  /></Relationships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4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pPr>
              <a:defRPr lang="ko-KR" altLang="en-US"/>
            </a:pPr>
            <a:r>
              <a:rPr lang="ko-KR" altLang="en-US"/>
              <a:t/>
            </a:r>
            <a:endParaRPr lang="ko-KR" alt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slide" Target="../slides/slide1.xml"  /><Relationship Id="rId2" Type="http://schemas.openxmlformats.org/officeDocument/2006/relationships/notesMaster" Target="../notesMasters/notesMaster1.xml"  /></Relationships>
</file>

<file path=ppt/notesSlides/_rels/notesSlide10.xml.rels><?xml version="1.0" encoding="UTF-8" standalone="yes" ?><Relationships xmlns="http://schemas.openxmlformats.org/package/2006/relationships"><Relationship Id="rId1" Type="http://schemas.openxmlformats.org/officeDocument/2006/relationships/slide" Target="../slides/slide10.xml"  /><Relationship Id="rId2" Type="http://schemas.openxmlformats.org/officeDocument/2006/relationships/notesMaster" Target="../notesMasters/notesMaster1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slide" Target="../slides/slide2.xml"  /><Relationship Id="rId2" Type="http://schemas.openxmlformats.org/officeDocument/2006/relationships/notesMaster" Target="../notesMasters/notesMaster1.xml"  /></Relationships>
</file>

<file path=ppt/notesSlides/_rels/notesSlide3.xml.rels><?xml version="1.0" encoding="UTF-8" standalone="yes" ?><Relationships xmlns="http://schemas.openxmlformats.org/package/2006/relationships"><Relationship Id="rId1" Type="http://schemas.openxmlformats.org/officeDocument/2006/relationships/slide" Target="../slides/slide3.xml"  /><Relationship Id="rId2" Type="http://schemas.openxmlformats.org/officeDocument/2006/relationships/notesMaster" Target="../notesMasters/notesMaster1.xml"  /></Relationships>
</file>

<file path=ppt/notesSlides/_rels/notesSlide4.xml.rels><?xml version="1.0" encoding="UTF-8" standalone="yes" ?><Relationships xmlns="http://schemas.openxmlformats.org/package/2006/relationships"><Relationship Id="rId1" Type="http://schemas.openxmlformats.org/officeDocument/2006/relationships/slide" Target="../slides/slide4.xml"  /><Relationship Id="rId2" Type="http://schemas.openxmlformats.org/officeDocument/2006/relationships/notesMaster" Target="../notesMasters/notesMaster1.xml"  /></Relationships>
</file>

<file path=ppt/notesSlides/_rels/notesSlide5.xml.rels><?xml version="1.0" encoding="UTF-8" standalone="yes" ?><Relationships xmlns="http://schemas.openxmlformats.org/package/2006/relationships"><Relationship Id="rId1" Type="http://schemas.openxmlformats.org/officeDocument/2006/relationships/slide" Target="../slides/slide5.xml"  /><Relationship Id="rId2" Type="http://schemas.openxmlformats.org/officeDocument/2006/relationships/notesMaster" Target="../notesMasters/notesMaster1.xml"  /></Relationships>
</file>

<file path=ppt/notesSlides/_rels/notesSlide6.xml.rels><?xml version="1.0" encoding="UTF-8" standalone="yes" ?><Relationships xmlns="http://schemas.openxmlformats.org/package/2006/relationships"><Relationship Id="rId1" Type="http://schemas.openxmlformats.org/officeDocument/2006/relationships/slide" Target="../slides/slide6.xml"  /><Relationship Id="rId2" Type="http://schemas.openxmlformats.org/officeDocument/2006/relationships/notesMaster" Target="../notesMasters/notesMaster1.xml"  /></Relationships>
</file>

<file path=ppt/notesSlides/_rels/notesSlide7.xml.rels><?xml version="1.0" encoding="UTF-8" standalone="yes" ?><Relationships xmlns="http://schemas.openxmlformats.org/package/2006/relationships"><Relationship Id="rId1" Type="http://schemas.openxmlformats.org/officeDocument/2006/relationships/slide" Target="../slides/slide7.xml"  /><Relationship Id="rId2" Type="http://schemas.openxmlformats.org/officeDocument/2006/relationships/notesMaster" Target="../notesMasters/notesMaster1.xml"  /></Relationships>
</file>

<file path=ppt/notesSlides/_rels/notesSlide8.xml.rels><?xml version="1.0" encoding="UTF-8" standalone="yes" ?><Relationships xmlns="http://schemas.openxmlformats.org/package/2006/relationships"><Relationship Id="rId1" Type="http://schemas.openxmlformats.org/officeDocument/2006/relationships/slide" Target="../slides/slide8.xml"  /><Relationship Id="rId2" Type="http://schemas.openxmlformats.org/officeDocument/2006/relationships/notesMaster" Target="../notesMasters/notesMaster1.xml"  /></Relationships>
</file>

<file path=ppt/notesSlides/_rels/notesSlide9.xml.rels><?xml version="1.0" encoding="UTF-8" standalone="yes" ?><Relationships xmlns="http://schemas.openxmlformats.org/package/2006/relationships"><Relationship Id="rId1" Type="http://schemas.openxmlformats.org/officeDocument/2006/relationships/slide" Target="../slides/slide9.xml"  /><Relationship Id="rId2" Type="http://schemas.openxmlformats.org/officeDocument/2006/relationships/notesMaster" Target="../notesMasters/notesMaster1.xml"  /></Relationships>
</file>

<file path=ppt/notesSlides/notesSlide1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44a879a4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r>
              <a:rPr lang="ko-KR"/>
              <a:t/>
            </a:r>
            <a:endParaRPr lang="ko-KR"/>
          </a:p>
        </p:txBody>
      </p:sp>
      <p:sp>
        <p:nvSpPr>
          <p:cNvPr id="217" name="Google Shape;217;g244a879a4c_0_5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225" y="685800"/>
            <a:ext cx="4572300" cy="3428700"/>
          </a:xfrm>
          <a:custGeom>
            <a:avLst/>
            <a:gd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</p:notes>
</file>

<file path=ppt/notesSlides/notesSlide10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44b06e7c7_0_1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44b06e7c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r>
              <a:rPr lang="ko-KR"/>
              <a:t/>
            </a:r>
            <a:endParaRPr lang="ko-KR"/>
          </a:p>
        </p:txBody>
      </p:sp>
    </p:spTree>
  </p:cSld>
</p:notes>
</file>

<file path=ppt/notesSlides/notesSlide2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44a879a4c_0_13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225" y="685800"/>
            <a:ext cx="4572300" cy="3429300"/>
          </a:xfrm>
          <a:custGeom>
            <a:avLst/>
            <a:gd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244a879a4c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r>
              <a:rPr lang="ko-KR"/>
              <a:t/>
            </a:r>
            <a:endParaRPr lang="ko-KR"/>
          </a:p>
        </p:txBody>
      </p:sp>
    </p:spTree>
  </p:cSld>
</p:notes>
</file>

<file path=ppt/notesSlides/notesSlide3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44a879a4c_0_195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225" y="685800"/>
            <a:ext cx="4572300" cy="3429300"/>
          </a:xfrm>
          <a:custGeom>
            <a:avLst/>
            <a:gd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44a879a4c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r>
              <a:rPr lang="ko-KR"/>
              <a:t/>
            </a:r>
            <a:endParaRPr lang="ko-KR"/>
          </a:p>
        </p:txBody>
      </p:sp>
    </p:spTree>
  </p:cSld>
</p:notes>
</file>

<file path=ppt/notesSlides/notesSlide4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44a879a4c_0_246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225" y="685800"/>
            <a:ext cx="4572300" cy="3429300"/>
          </a:xfrm>
          <a:custGeom>
            <a:avLst/>
            <a:gd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44a879a4c_0_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r>
              <a:rPr lang="ko"/>
              <a:t>게임을 구매한 고객에게 게임진행에 유용한 정보를 제공하여 풍부함 경험을 제공하도록 의도하였다. </a:t>
            </a:r>
            <a:endParaRPr lang="ko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endParaRPr lang="ko-KR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r>
              <a:rPr lang="ko"/>
              <a:t>다회차 플레이 요소가 부족한 게임으로 영화와 같은 스토리텔링과 아름다운 게임배경이 부각되는 어드벤처 게임이다. </a:t>
            </a:r>
            <a:endParaRPr lang="ko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endParaRPr lang="ko-KR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r>
              <a:rPr lang="ko"/>
              <a:t>따라서 한번 플레이하는 동안 게임의 플레이요소들을 최대한 즐길수 있도록 도와주는 컨텐츠를</a:t>
            </a:r>
            <a:endParaRPr lang="ko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r>
              <a:rPr lang="ko"/>
              <a:t>제공하고자 하였다.</a:t>
            </a:r>
            <a:endParaRPr lang="ko-KR"/>
          </a:p>
        </p:txBody>
      </p:sp>
    </p:spTree>
  </p:cSld>
</p:notes>
</file>

<file path=ppt/notesSlides/notesSlide5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44a879a4c_0_208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225" y="685800"/>
            <a:ext cx="4572300" cy="3429300"/>
          </a:xfrm>
          <a:custGeom>
            <a:avLst/>
            <a:gd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244a879a4c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r>
              <a:rPr lang="ko" sz="1800"/>
              <a:t>기존 페이지</a:t>
            </a:r>
            <a:r>
              <a:rPr lang="ko"/>
              <a:t>: 원페이지 스타일. 상단 네비게이션 + 전체배경화면.</a:t>
            </a:r>
            <a:endParaRPr lang="ko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endParaRPr lang="ko-KR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r>
              <a:rPr lang="ko" sz="1800"/>
              <a:t>리뉴얼 페이지</a:t>
            </a:r>
            <a:r>
              <a:rPr lang="ko"/>
              <a:t>: 게임의 장점(아름다운 배경 그래픽)을 적극 활용하여 잠재고객의 호감도와 구매의욕을 상승하도록 구성하였다. </a:t>
            </a:r>
            <a:endParaRPr lang="ko"/>
          </a:p>
          <a:p>
            <a:pPr marL="1371600" lvl="0" indent="0"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r>
              <a:rPr lang="ko"/>
              <a:t>   </a:t>
            </a:r>
            <a:endParaRPr lang="ko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endParaRPr lang="ko-KR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r>
              <a:rPr lang="ko">
                <a:solidFill>
                  <a:schemeClr val="dk1"/>
                </a:solidFill>
              </a:rPr>
              <a:t>&lt;스크롤 형식 구성&gt; - 메인페이지에서 다른 페이지 이동없이 게임에 대한 주요 정보를 제공하기 위함.</a:t>
            </a:r>
            <a:endParaRPr lang="ko"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endParaRPr lang="ko-KR"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r>
              <a:rPr lang="ko"/>
              <a:t>네비게이션 메뉴 간략화 - 배경화면 이미지의 시원한 느낌을 극대화.</a:t>
            </a:r>
            <a:endParaRPr lang="ko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endParaRPr lang="ko-KR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r>
              <a:rPr lang="ko"/>
              <a:t>게임의 특징소개 - 메인페이지에서 바로 게임의 주요 특징을 알 수 있게 화면을 구성.</a:t>
            </a:r>
            <a:endParaRPr lang="ko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endParaRPr lang="ko-KR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r>
              <a:rPr lang="ko"/>
              <a:t>스크린샷 갤러리 - 실제 게임화면 스크린샷을 볼 수 있게 배치</a:t>
            </a:r>
            <a:endParaRPr lang="ko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endParaRPr lang="ko-KR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r>
              <a:rPr lang="ko"/>
              <a:t>주요 수상 항목 - 게임이 수상한 항목을 나타내어서 게임에 대한 신뢰도 향상을 의도.</a:t>
            </a:r>
            <a:endParaRPr lang="ko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endParaRPr lang="ko-KR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r>
              <a:rPr lang="ko"/>
              <a:t>구매페이지 - 메인페이지 상단에서부터 하단까지의 정보를 바탕으로 구매를 원하는 잠재고객에게 구매 항목 제공. </a:t>
            </a:r>
            <a:endParaRPr lang="ko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endParaRPr lang="ko-KR"/>
          </a:p>
        </p:txBody>
      </p:sp>
    </p:spTree>
  </p:cSld>
</p:notes>
</file>

<file path=ppt/notesSlides/notesSlide6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244a879a4c_0_27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225" y="685800"/>
            <a:ext cx="4572300" cy="3429300"/>
          </a:xfrm>
          <a:custGeom>
            <a:avLst/>
            <a:gd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244a879a4c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r>
              <a:rPr lang="ko" sz="1800"/>
              <a:t>기존 페이지</a:t>
            </a:r>
            <a:r>
              <a:rPr lang="ko"/>
              <a:t>: Explore 페이지 항목의 컨텐츠의 경우 푸른 원을 클릭하면 이미지가 나오게 구성되었으면 전체적으로 인터랙티브하게 제작되었다. </a:t>
            </a:r>
            <a:endParaRPr lang="ko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r>
              <a:rPr lang="ko"/>
              <a:t>그러나 사용자 입장에서 전체적인 사용성이 불편하다. </a:t>
            </a:r>
            <a:endParaRPr lang="ko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r>
              <a:rPr lang="ko"/>
              <a:t>그 이유는 이미지를 보기위해 분산되어 있는 아이콘을 클릭해야 하며, 페이지의 전체적인 동작이 느려 불편한데 결국 이미지 갤러리의 기능을 하고 있기 때문이다. </a:t>
            </a:r>
            <a:endParaRPr lang="ko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endParaRPr lang="ko-KR" sz="18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r>
              <a:rPr lang="ko" sz="1800"/>
              <a:t>리뉴얼 페이지</a:t>
            </a:r>
            <a:r>
              <a:rPr lang="ko"/>
              <a:t>: 기존페이지의 단점을 개선하는 방향으로 제작하였다. </a:t>
            </a:r>
            <a:endParaRPr lang="ko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r>
              <a:rPr lang="ko"/>
              <a:t>불편한 인터랙티브 기능성을 제거하여 페이지 로딩을 개선하였다. 유저가 만든 </a:t>
            </a:r>
            <a:r>
              <a:rPr lang="ko" b="1"/>
              <a:t>인게임 스크린샷</a:t>
            </a:r>
            <a:r>
              <a:rPr lang="ko"/>
              <a:t>을 게시하여 실제 게임화면을 살펴보기 쉽게 하였다. </a:t>
            </a:r>
            <a:endParaRPr lang="ko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r>
              <a:rPr lang="ko"/>
              <a:t>구매 예정유저에게는 </a:t>
            </a:r>
            <a:r>
              <a:rPr lang="ko" b="1"/>
              <a:t>유명 게임리뷰사이트를 링크</a:t>
            </a:r>
            <a:r>
              <a:rPr lang="ko"/>
              <a:t>하여 게임에 대한 정보 접근성을 향상시켰다. </a:t>
            </a:r>
            <a:endParaRPr lang="ko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r>
              <a:rPr lang="ko"/>
              <a:t>마지막으로 기존 구매 유저를 위해 </a:t>
            </a:r>
            <a:r>
              <a:rPr lang="ko" b="1"/>
              <a:t>게임 도전과제정보를 제공</a:t>
            </a:r>
            <a:r>
              <a:rPr lang="ko"/>
              <a:t>하여 게임을 구매한 유저들에게도 유용한 정보를 확인할 수 있게 구성하였다. </a:t>
            </a:r>
            <a:endParaRPr lang="ko-KR"/>
          </a:p>
        </p:txBody>
      </p:sp>
    </p:spTree>
  </p:cSld>
</p:notes>
</file>

<file path=ppt/notesSlides/notesSlide7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r>
              <a:rPr lang="ko-KR"/>
              <a:t/>
            </a:r>
            <a:endParaRPr lang="ko-KR"/>
          </a:p>
        </p:txBody>
      </p:sp>
    </p:spTree>
  </p:cSld>
</p:notes>
</file>

<file path=ppt/notesSlides/notesSlide8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44a879a4c_0_219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225" y="685800"/>
            <a:ext cx="4572300" cy="3429300"/>
          </a:xfrm>
          <a:custGeom>
            <a:avLst/>
            <a:gd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44a879a4c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r>
              <a:rPr lang="ko-KR"/>
              <a:t/>
            </a:r>
            <a:endParaRPr lang="ko-KR"/>
          </a:p>
        </p:txBody>
      </p:sp>
    </p:spTree>
  </p:cSld>
</p:notes>
</file>

<file path=ppt/notesSlides/notesSlide9.xml><?xml version="1.0" encoding="utf-8"?>
<p:notes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44a879a4c_0_23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225" y="685800"/>
            <a:ext cx="4572300" cy="3429300"/>
          </a:xfrm>
          <a:custGeom>
            <a:avLst/>
            <a:gd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44a879a4c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r>
              <a:rPr lang="ko-KR"/>
              <a:t/>
            </a:r>
            <a:endParaRPr lang="ko-KR"/>
          </a:p>
        </p:txBody>
      </p:sp>
    </p:spTree>
  </p:cSld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제목 슬라이드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685800" y="1597822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371600" y="2914650"/>
            <a:ext cx="6400800" cy="13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2647" lvl="1" marL="45714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595" lvl="2" marL="91429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543" lvl="3" marL="137144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491" lvl="4" marL="182859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439" lvl="5" marL="2285739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387" lvl="6" marL="274288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335" lvl="7" marL="320003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283" lvl="8" marL="365718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2647" lvl="1" marL="45714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595" lvl="2" marL="91429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543" lvl="3" marL="137144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491" lvl="4" marL="182859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439" lvl="5" marL="2285739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387" lvl="6" marL="274288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335" lvl="7" marL="320003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283" lvl="8" marL="365718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제목 및 내용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2647" lvl="1" marL="45714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595" lvl="2" marL="91429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543" lvl="3" marL="137144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491" lvl="4" marL="182859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439" lvl="5" marL="2285739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387" lvl="6" marL="274288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335" lvl="7" marL="320003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283" lvl="8" marL="365718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2647" lvl="1" marL="45714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595" lvl="2" marL="91429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543" lvl="3" marL="137144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491" lvl="4" marL="182859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439" lvl="5" marL="2285739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387" lvl="6" marL="274288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335" lvl="7" marL="320003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283" lvl="8" marL="365718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구역 머리글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722313" y="3305176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4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722313" y="2180035"/>
            <a:ext cx="77724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2647" lvl="1" marL="45714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595" lvl="2" marL="91429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543" lvl="3" marL="137144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491" lvl="4" marL="182859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439" lvl="5" marL="2285739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387" lvl="6" marL="274288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335" lvl="7" marL="320003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283" lvl="8" marL="365718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2647" lvl="1" marL="45714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595" lvl="2" marL="91429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543" lvl="3" marL="137144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491" lvl="4" marL="182859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439" lvl="5" marL="2285739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387" lvl="6" marL="274288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335" lvl="7" marL="320003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283" lvl="8" marL="365718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콘텐츠 2개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457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48200" y="1200151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2647" lvl="1" marL="45714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595" lvl="2" marL="91429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543" lvl="3" marL="137144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491" lvl="4" marL="182859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439" lvl="5" marL="2285739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387" lvl="6" marL="274288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335" lvl="7" marL="320003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283" lvl="8" marL="365718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2647" lvl="1" marL="45714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595" lvl="2" marL="91429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543" lvl="3" marL="137144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491" lvl="4" marL="182859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439" lvl="5" marL="2285739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387" lvl="6" marL="274288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335" lvl="7" marL="320003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283" lvl="8" marL="365718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비교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457200" y="1151335"/>
            <a:ext cx="40401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457200" y="1631156"/>
            <a:ext cx="40401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45032" y="1151335"/>
            <a:ext cx="40419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-2286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45032" y="1631156"/>
            <a:ext cx="4041900" cy="29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30200" lvl="6" marL="32004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30200" lvl="7" marL="36576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30200" lvl="8" marL="4114800" marR="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2647" lvl="1" marL="45714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595" lvl="2" marL="91429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543" lvl="3" marL="137144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491" lvl="4" marL="182859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439" lvl="5" marL="2285739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387" lvl="6" marL="274288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335" lvl="7" marL="320003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283" lvl="8" marL="365718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2647" lvl="1" marL="45714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595" lvl="2" marL="91429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543" lvl="3" marL="137144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491" lvl="4" marL="182859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439" lvl="5" marL="2285739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387" lvl="6" marL="274288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335" lvl="7" marL="320003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283" lvl="8" marL="365718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제목만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2647" lvl="1" marL="45714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595" lvl="2" marL="91429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543" lvl="3" marL="137144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491" lvl="4" marL="182859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439" lvl="5" marL="2285739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387" lvl="6" marL="274288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335" lvl="7" marL="320003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283" lvl="8" marL="365718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2647" lvl="1" marL="45714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595" lvl="2" marL="91429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543" lvl="3" marL="137144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491" lvl="4" marL="182859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439" lvl="5" marL="2285739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387" lvl="6" marL="274288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335" lvl="7" marL="320003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283" lvl="8" marL="365718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빈 화면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2647" lvl="1" marL="45714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595" lvl="2" marL="91429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543" lvl="3" marL="137144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491" lvl="4" marL="182859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439" lvl="5" marL="2285739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387" lvl="6" marL="274288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335" lvl="7" marL="320003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283" lvl="8" marL="365718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2647" lvl="1" marL="45714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595" lvl="2" marL="91429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543" lvl="3" marL="137144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491" lvl="4" marL="182859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439" lvl="5" marL="2285739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387" lvl="6" marL="274288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335" lvl="7" marL="320003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283" lvl="8" marL="365718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캡션 있는 콘텐츠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457207" y="204787"/>
            <a:ext cx="30084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575050" y="204791"/>
            <a:ext cx="5111700" cy="43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457207" y="1076328"/>
            <a:ext cx="3008400" cy="35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2647" lvl="1" marL="45714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595" lvl="2" marL="91429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543" lvl="3" marL="137144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491" lvl="4" marL="182859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439" lvl="5" marL="2285739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387" lvl="6" marL="274288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335" lvl="7" marL="320003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283" lvl="8" marL="365718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2647" lvl="1" marL="45714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595" lvl="2" marL="91429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543" lvl="3" marL="137144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491" lvl="4" marL="182859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439" lvl="5" marL="2285739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387" lvl="6" marL="274288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335" lvl="7" marL="320003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283" lvl="8" marL="365718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캡션 있는 그림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1792288" y="3600451"/>
            <a:ext cx="5486400" cy="425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0" lvl="0" mar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1792288" y="4025506"/>
            <a:ext cx="5486400" cy="6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2647" lvl="1" marL="45714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595" lvl="2" marL="91429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543" lvl="3" marL="137144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491" lvl="4" marL="182859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439" lvl="5" marL="2285739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387" lvl="6" marL="274288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335" lvl="7" marL="320003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283" lvl="8" marL="365718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2647" lvl="1" marL="45714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595" lvl="2" marL="91429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543" lvl="3" marL="137144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491" lvl="4" marL="182859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439" lvl="5" marL="2285739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387" lvl="6" marL="274288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335" lvl="7" marL="320003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283" lvl="8" marL="365718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제목 및 세로 텍스트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874750" y="-1217399"/>
            <a:ext cx="33945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2647" lvl="1" marL="45714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595" lvl="2" marL="91429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543" lvl="3" marL="137144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491" lvl="4" marL="182859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439" lvl="5" marL="2285739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387" lvl="6" marL="274288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335" lvl="7" marL="320003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283" lvl="8" marL="365718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2647" lvl="1" marL="45714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595" lvl="2" marL="91429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543" lvl="3" marL="137144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491" lvl="4" marL="182859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439" lvl="5" marL="2285739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387" lvl="6" marL="274288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335" lvl="7" marL="320003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283" lvl="8" marL="365718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세로 제목 및 텍스트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463750" y="1371630"/>
            <a:ext cx="43887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272750" y="-609570"/>
            <a:ext cx="43887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2647" lvl="1" marL="45714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595" lvl="2" marL="91429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543" lvl="3" marL="137144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491" lvl="4" marL="182859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439" lvl="5" marL="2285739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387" lvl="6" marL="274288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335" lvl="7" marL="320003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283" lvl="8" marL="365718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2647" lvl="1" marL="45714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595" lvl="2" marL="91429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543" lvl="3" marL="137144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491" lvl="4" marL="182859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439" lvl="5" marL="2285739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387" lvl="6" marL="274288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335" lvl="7" marL="320003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283" lvl="8" marL="365718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/>
        </p:txBody>
      </p:sp>
      <p:sp>
        <p:nvSpPr>
          <p:cNvPr id="133" name="Google Shape;133;p2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2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2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2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/>
        </p:txBody>
      </p:sp>
      <p:sp>
        <p:nvSpPr>
          <p:cNvPr id="139" name="Google Shape;139;p27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0" lvl="0" mar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0" name="Google Shape;140;p2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1" name="Google Shape;141;p2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2" name="Google Shape;142;p2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/>
        </p:txBody>
      </p:sp>
      <p:sp>
        <p:nvSpPr>
          <p:cNvPr id="145" name="Google Shape;145;p28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1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6" name="Google Shape;146;p2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7" name="Google Shape;147;p2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8" name="Google Shape;148;p2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/>
        </p:txBody>
      </p:sp>
      <p:sp>
        <p:nvSpPr>
          <p:cNvPr id="151" name="Google Shape;151;p29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2" name="Google Shape;152;p29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3" name="Google Shape;153;p2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4" name="Google Shape;154;p2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5" name="Google Shape;155;p2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ison" type="twoTxTwoObj">
  <p:cSld name="TWO_OBJECTS_WITH_TEX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0"/>
          <p:cNvSpPr txBox="1"/>
          <p:nvPr>
            <p:ph type="title"/>
          </p:nvPr>
        </p:nvSpPr>
        <p:spPr>
          <a:xfrm>
            <a:off x="62984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/>
        </p:txBody>
      </p:sp>
      <p:sp>
        <p:nvSpPr>
          <p:cNvPr id="158" name="Google Shape;158;p30"/>
          <p:cNvSpPr txBox="1"/>
          <p:nvPr>
            <p:ph idx="1" type="body"/>
          </p:nvPr>
        </p:nvSpPr>
        <p:spPr>
          <a:xfrm>
            <a:off x="629840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9" name="Google Shape;159;p30"/>
          <p:cNvSpPr txBox="1"/>
          <p:nvPr>
            <p:ph idx="2" type="body"/>
          </p:nvPr>
        </p:nvSpPr>
        <p:spPr>
          <a:xfrm>
            <a:off x="629840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0" name="Google Shape;160;p30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1" name="Google Shape;161;p30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2" name="Google Shape;162;p3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3" name="Google Shape;163;p3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4" name="Google Shape;164;p3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/>
        </p:txBody>
      </p:sp>
      <p:sp>
        <p:nvSpPr>
          <p:cNvPr id="167" name="Google Shape;167;p3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8" name="Google Shape;168;p3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9" name="Google Shape;169;p3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2" name="Google Shape;172;p3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3" name="Google Shape;173;p3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t with Caption" type="objTx">
  <p:cSld name="OBJECT_WITH_CAPTION_TEXT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3"/>
          <p:cNvSpPr txBox="1"/>
          <p:nvPr>
            <p:ph type="title"/>
          </p:nvPr>
        </p:nvSpPr>
        <p:spPr>
          <a:xfrm>
            <a:off x="629840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/>
        </p:txBody>
      </p:sp>
      <p:sp>
        <p:nvSpPr>
          <p:cNvPr id="176" name="Google Shape;176;p33"/>
          <p:cNvSpPr txBox="1"/>
          <p:nvPr>
            <p:ph idx="1" type="body"/>
          </p:nvPr>
        </p:nvSpPr>
        <p:spPr>
          <a:xfrm>
            <a:off x="3887390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7" name="Google Shape;177;p33"/>
          <p:cNvSpPr txBox="1"/>
          <p:nvPr>
            <p:ph idx="2" type="body"/>
          </p:nvPr>
        </p:nvSpPr>
        <p:spPr>
          <a:xfrm>
            <a:off x="629840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8" name="Google Shape;178;p3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9" name="Google Shape;179;p3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0" name="Google Shape;180;p3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icture with Caption" type="picTx">
  <p:cSld name="PICTURE_WITH_CAPTION_TEXT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4"/>
          <p:cNvSpPr txBox="1"/>
          <p:nvPr>
            <p:ph type="title"/>
          </p:nvPr>
        </p:nvSpPr>
        <p:spPr>
          <a:xfrm>
            <a:off x="629840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68575" lIns="68575" spcFirstLastPara="1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/>
        </p:txBody>
      </p:sp>
      <p:sp>
        <p:nvSpPr>
          <p:cNvPr id="183" name="Google Shape;183;p34"/>
          <p:cNvSpPr/>
          <p:nvPr>
            <p:ph idx="2" type="pic"/>
          </p:nvPr>
        </p:nvSpPr>
        <p:spPr>
          <a:xfrm>
            <a:off x="3887390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4" name="Google Shape;184;p34"/>
          <p:cNvSpPr txBox="1"/>
          <p:nvPr>
            <p:ph idx="1" type="body"/>
          </p:nvPr>
        </p:nvSpPr>
        <p:spPr>
          <a:xfrm>
            <a:off x="629840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5" name="Google Shape;185;p3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6" name="Google Shape;186;p3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7" name="Google Shape;187;p3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Vertical Text" type="vertTx">
  <p:cSld name="VERTICAL_TEXT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/>
        </p:txBody>
      </p:sp>
      <p:sp>
        <p:nvSpPr>
          <p:cNvPr id="190" name="Google Shape;190;p35"/>
          <p:cNvSpPr txBox="1"/>
          <p:nvPr>
            <p:ph idx="1" type="body"/>
          </p:nvPr>
        </p:nvSpPr>
        <p:spPr>
          <a:xfrm rot="5400000">
            <a:off x="2940299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1" name="Google Shape;191;p3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2" name="Google Shape;192;p3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3" name="Google Shape;193;p3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Vertical Title and Text" type="vertTitleAndTx">
  <p:cSld name="VERTICAL_TITLE_AND_VERTICAL_TEXT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6"/>
          <p:cNvSpPr txBox="1"/>
          <p:nvPr>
            <p:ph type="title"/>
          </p:nvPr>
        </p:nvSpPr>
        <p:spPr>
          <a:xfrm rot="5400000">
            <a:off x="5350049" y="1467543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/>
        </p:txBody>
      </p:sp>
      <p:sp>
        <p:nvSpPr>
          <p:cNvPr id="196" name="Google Shape;196;p36"/>
          <p:cNvSpPr txBox="1"/>
          <p:nvPr>
            <p:ph idx="1" type="body"/>
          </p:nvPr>
        </p:nvSpPr>
        <p:spPr>
          <a:xfrm rot="5400000">
            <a:off x="1349474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7" name="Google Shape;197;p3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8" name="Google Shape;198;p3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9" name="Google Shape;199;p3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68575" lIns="68575" spcFirstLastPara="1" rIns="68575" wrap="square" tIns="68575"/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02" name="Google Shape;202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68575" lIns="68575" spcFirstLastPara="1" rIns="68575" wrap="square" tIns="68575"/>
          <a:lstStyle>
            <a:lvl1pPr indent="-361950" lvl="0" marL="457200" rtl="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indent="-342900" lvl="1" marL="914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indent="-323850" lvl="2" marL="137160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203" name="Google Shape;203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o Footer">
  <p:cSld name="No Footer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38"/>
          <p:cNvGrpSpPr/>
          <p:nvPr/>
        </p:nvGrpSpPr>
        <p:grpSpPr>
          <a:xfrm>
            <a:off x="8638435" y="205157"/>
            <a:ext cx="346480" cy="310051"/>
            <a:chOff x="23051966" y="547085"/>
            <a:chExt cx="923700" cy="826802"/>
          </a:xfrm>
        </p:grpSpPr>
        <p:sp>
          <p:nvSpPr>
            <p:cNvPr id="206" name="Google Shape;206;p38"/>
            <p:cNvSpPr/>
            <p:nvPr/>
          </p:nvSpPr>
          <p:spPr>
            <a:xfrm>
              <a:off x="23051966" y="547085"/>
              <a:ext cx="923700" cy="735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7" name="Google Shape;207;p38"/>
            <p:cNvSpPr/>
            <p:nvPr/>
          </p:nvSpPr>
          <p:spPr>
            <a:xfrm>
              <a:off x="23051966" y="1282387"/>
              <a:ext cx="923700" cy="91500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8" name="Google Shape;208;p38"/>
            <p:cNvSpPr/>
            <p:nvPr/>
          </p:nvSpPr>
          <p:spPr>
            <a:xfrm>
              <a:off x="23051966" y="1197887"/>
              <a:ext cx="923700" cy="91500"/>
            </a:xfrm>
            <a:prstGeom prst="rect">
              <a:avLst/>
            </a:prstGeom>
            <a:solidFill>
              <a:srgbClr val="6C6C6C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209" name="Google Shape;209;p38"/>
          <p:cNvSpPr txBox="1"/>
          <p:nvPr/>
        </p:nvSpPr>
        <p:spPr>
          <a:xfrm>
            <a:off x="8666573" y="227651"/>
            <a:ext cx="290100" cy="21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Lato"/>
              <a:buNone/>
            </a:pPr>
            <a:fld id="{00000000-1234-1234-1234-123412341234}" type="slidenum">
              <a:rPr b="0" i="0" lang="ko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sz="500"/>
          </a:p>
        </p:txBody>
      </p:sp>
      <p:sp>
        <p:nvSpPr>
          <p:cNvPr id="210" name="Google Shape;210;p38"/>
          <p:cNvSpPr/>
          <p:nvPr/>
        </p:nvSpPr>
        <p:spPr>
          <a:xfrm>
            <a:off x="8198313" y="4861000"/>
            <a:ext cx="131400" cy="133800"/>
          </a:xfrm>
          <a:custGeom>
            <a:pathLst>
              <a:path extrusionOk="0" h="120000" w="120000">
                <a:moveTo>
                  <a:pt x="60000" y="0"/>
                </a:moveTo>
                <a:lnTo>
                  <a:pt x="60000" y="0"/>
                </a:lnTo>
                <a:cubicBezTo>
                  <a:pt x="9459" y="0"/>
                  <a:pt x="0" y="11894"/>
                  <a:pt x="0" y="58678"/>
                </a:cubicBezTo>
                <a:cubicBezTo>
                  <a:pt x="0" y="107841"/>
                  <a:pt x="9459" y="119735"/>
                  <a:pt x="60000" y="119735"/>
                </a:cubicBezTo>
                <a:cubicBezTo>
                  <a:pt x="110000" y="119735"/>
                  <a:pt x="119729" y="107841"/>
                  <a:pt x="119729" y="58678"/>
                </a:cubicBezTo>
                <a:cubicBezTo>
                  <a:pt x="119729" y="11894"/>
                  <a:pt x="110000" y="0"/>
                  <a:pt x="60000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38"/>
          <p:cNvSpPr/>
          <p:nvPr/>
        </p:nvSpPr>
        <p:spPr>
          <a:xfrm>
            <a:off x="8236176" y="4889575"/>
            <a:ext cx="47100" cy="81600"/>
          </a:xfrm>
          <a:custGeom>
            <a:pathLst>
              <a:path extrusionOk="0" h="120000" w="120000">
                <a:moveTo>
                  <a:pt x="111879" y="105974"/>
                </a:moveTo>
                <a:lnTo>
                  <a:pt x="111879" y="105974"/>
                </a:lnTo>
                <a:cubicBezTo>
                  <a:pt x="119097" y="110649"/>
                  <a:pt x="119097" y="114805"/>
                  <a:pt x="111879" y="119480"/>
                </a:cubicBezTo>
                <a:cubicBezTo>
                  <a:pt x="103759" y="119480"/>
                  <a:pt x="95639" y="119480"/>
                  <a:pt x="87518" y="119480"/>
                </a:cubicBezTo>
                <a:cubicBezTo>
                  <a:pt x="0" y="69090"/>
                  <a:pt x="0" y="69090"/>
                  <a:pt x="0" y="69090"/>
                </a:cubicBezTo>
                <a:cubicBezTo>
                  <a:pt x="0" y="64415"/>
                  <a:pt x="0" y="59740"/>
                  <a:pt x="0" y="55584"/>
                </a:cubicBezTo>
                <a:cubicBezTo>
                  <a:pt x="87518" y="4675"/>
                  <a:pt x="87518" y="4675"/>
                  <a:pt x="87518" y="4675"/>
                </a:cubicBezTo>
                <a:cubicBezTo>
                  <a:pt x="95639" y="0"/>
                  <a:pt x="103759" y="0"/>
                  <a:pt x="111879" y="4675"/>
                </a:cubicBezTo>
                <a:cubicBezTo>
                  <a:pt x="119097" y="8831"/>
                  <a:pt x="119097" y="13506"/>
                  <a:pt x="111879" y="18181"/>
                </a:cubicBezTo>
                <a:cubicBezTo>
                  <a:pt x="39699" y="59740"/>
                  <a:pt x="39699" y="59740"/>
                  <a:pt x="39699" y="59740"/>
                </a:cubicBezTo>
                <a:lnTo>
                  <a:pt x="111879" y="105974"/>
                </a:lnTo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38"/>
          <p:cNvSpPr/>
          <p:nvPr/>
        </p:nvSpPr>
        <p:spPr>
          <a:xfrm>
            <a:off x="8354370" y="4860836"/>
            <a:ext cx="131400" cy="133800"/>
          </a:xfrm>
          <a:custGeom>
            <a:pathLst>
              <a:path extrusionOk="0" h="120000" w="120000">
                <a:moveTo>
                  <a:pt x="60000" y="0"/>
                </a:moveTo>
                <a:lnTo>
                  <a:pt x="60000" y="0"/>
                </a:lnTo>
                <a:cubicBezTo>
                  <a:pt x="9459" y="0"/>
                  <a:pt x="0" y="11894"/>
                  <a:pt x="0" y="58678"/>
                </a:cubicBezTo>
                <a:cubicBezTo>
                  <a:pt x="0" y="107841"/>
                  <a:pt x="9459" y="119735"/>
                  <a:pt x="60000" y="119735"/>
                </a:cubicBezTo>
                <a:cubicBezTo>
                  <a:pt x="110000" y="119735"/>
                  <a:pt x="119729" y="107841"/>
                  <a:pt x="119729" y="58678"/>
                </a:cubicBezTo>
                <a:cubicBezTo>
                  <a:pt x="119729" y="11894"/>
                  <a:pt x="110000" y="0"/>
                  <a:pt x="60000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38"/>
          <p:cNvSpPr/>
          <p:nvPr/>
        </p:nvSpPr>
        <p:spPr>
          <a:xfrm flipH="1">
            <a:off x="8388989" y="4889411"/>
            <a:ext cx="46800" cy="81600"/>
          </a:xfrm>
          <a:custGeom>
            <a:pathLst>
              <a:path extrusionOk="0" h="120000" w="120000">
                <a:moveTo>
                  <a:pt x="111879" y="105974"/>
                </a:moveTo>
                <a:lnTo>
                  <a:pt x="111879" y="105974"/>
                </a:lnTo>
                <a:cubicBezTo>
                  <a:pt x="119097" y="110649"/>
                  <a:pt x="119097" y="114805"/>
                  <a:pt x="111879" y="119480"/>
                </a:cubicBezTo>
                <a:cubicBezTo>
                  <a:pt x="103759" y="119480"/>
                  <a:pt x="95639" y="119480"/>
                  <a:pt x="87518" y="119480"/>
                </a:cubicBezTo>
                <a:cubicBezTo>
                  <a:pt x="0" y="69090"/>
                  <a:pt x="0" y="69090"/>
                  <a:pt x="0" y="69090"/>
                </a:cubicBezTo>
                <a:cubicBezTo>
                  <a:pt x="0" y="64415"/>
                  <a:pt x="0" y="59740"/>
                  <a:pt x="0" y="55584"/>
                </a:cubicBezTo>
                <a:cubicBezTo>
                  <a:pt x="87518" y="4675"/>
                  <a:pt x="87518" y="4675"/>
                  <a:pt x="87518" y="4675"/>
                </a:cubicBezTo>
                <a:cubicBezTo>
                  <a:pt x="95639" y="0"/>
                  <a:pt x="103759" y="0"/>
                  <a:pt x="111879" y="4675"/>
                </a:cubicBezTo>
                <a:cubicBezTo>
                  <a:pt x="119097" y="8831"/>
                  <a:pt x="119097" y="13506"/>
                  <a:pt x="111879" y="18181"/>
                </a:cubicBezTo>
                <a:cubicBezTo>
                  <a:pt x="39699" y="59740"/>
                  <a:pt x="39699" y="59740"/>
                  <a:pt x="39699" y="59740"/>
                </a:cubicBezTo>
                <a:lnTo>
                  <a:pt x="111879" y="105974"/>
                </a:lnTo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38"/>
          <p:cNvSpPr txBox="1"/>
          <p:nvPr/>
        </p:nvSpPr>
        <p:spPr>
          <a:xfrm>
            <a:off x="609676" y="4812908"/>
            <a:ext cx="1371300" cy="1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300" spcFirstLastPara="1" rIns="34300" wrap="square" tIns="171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Lato"/>
              <a:buNone/>
            </a:pPr>
            <a:r>
              <a:rPr b="1" i="0" lang="ko" sz="9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Impresario </a:t>
            </a:r>
            <a:r>
              <a:rPr b="0" i="0" lang="ko" sz="9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Slides</a:t>
            </a:r>
            <a:endParaRPr sz="5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_rels/slideMaster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10" Type="http://schemas.openxmlformats.org/officeDocument/2006/relationships/slideLayout" Target="../slideLayouts/slideLayout21.xml"  /><Relationship Id="rId11" Type="http://schemas.openxmlformats.org/officeDocument/2006/relationships/slideLayout" Target="../slideLayouts/slideLayout22.xml"  /><Relationship Id="rId12" Type="http://schemas.openxmlformats.org/officeDocument/2006/relationships/theme" Target="../theme/theme2.xml"  /><Relationship Id="rId2" Type="http://schemas.openxmlformats.org/officeDocument/2006/relationships/slideLayout" Target="../slideLayouts/slideLayout13.xml"  /><Relationship Id="rId3" Type="http://schemas.openxmlformats.org/officeDocument/2006/relationships/slideLayout" Target="../slideLayouts/slideLayout14.xml"  /><Relationship Id="rId4" Type="http://schemas.openxmlformats.org/officeDocument/2006/relationships/slideLayout" Target="../slideLayouts/slideLayout15.xml"  /><Relationship Id="rId5" Type="http://schemas.openxmlformats.org/officeDocument/2006/relationships/slideLayout" Target="../slideLayouts/slideLayout16.xml"  /><Relationship Id="rId6" Type="http://schemas.openxmlformats.org/officeDocument/2006/relationships/slideLayout" Target="../slideLayouts/slideLayout17.xml"  /><Relationship Id="rId7" Type="http://schemas.openxmlformats.org/officeDocument/2006/relationships/slideLayout" Target="../slideLayouts/slideLayout18.xml"  /><Relationship Id="rId8" Type="http://schemas.openxmlformats.org/officeDocument/2006/relationships/slideLayout" Target="../slideLayouts/slideLayout19.xml"  /><Relationship Id="rId9" Type="http://schemas.openxmlformats.org/officeDocument/2006/relationships/slideLayout" Target="../slideLayouts/slideLayout20.xml"  /></Relationships>
</file>

<file path=ppt/slideMasters/_rels/slideMaster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10" Type="http://schemas.openxmlformats.org/officeDocument/2006/relationships/slideLayout" Target="../slideLayouts/slideLayout32.xml"  /><Relationship Id="rId11" Type="http://schemas.openxmlformats.org/officeDocument/2006/relationships/slideLayout" Target="../slideLayouts/slideLayout33.xml"  /><Relationship Id="rId12" Type="http://schemas.openxmlformats.org/officeDocument/2006/relationships/slideLayout" Target="../slideLayouts/slideLayout34.xml"  /><Relationship Id="rId13" Type="http://schemas.openxmlformats.org/officeDocument/2006/relationships/slideLayout" Target="../slideLayouts/slideLayout35.xml"  /><Relationship Id="rId14" Type="http://schemas.openxmlformats.org/officeDocument/2006/relationships/theme" Target="../theme/theme3.xml"  /><Relationship Id="rId2" Type="http://schemas.openxmlformats.org/officeDocument/2006/relationships/slideLayout" Target="../slideLayouts/slideLayout24.xml"  /><Relationship Id="rId3" Type="http://schemas.openxmlformats.org/officeDocument/2006/relationships/slideLayout" Target="../slideLayouts/slideLayout25.xml"  /><Relationship Id="rId4" Type="http://schemas.openxmlformats.org/officeDocument/2006/relationships/slideLayout" Target="../slideLayouts/slideLayout26.xml"  /><Relationship Id="rId5" Type="http://schemas.openxmlformats.org/officeDocument/2006/relationships/slideLayout" Target="../slideLayouts/slideLayout27.xml"  /><Relationship Id="rId6" Type="http://schemas.openxmlformats.org/officeDocument/2006/relationships/slideLayout" Target="../slideLayouts/slideLayout28.xml"  /><Relationship Id="rId7" Type="http://schemas.openxmlformats.org/officeDocument/2006/relationships/slideLayout" Target="../slideLayouts/slideLayout29.xml"  /><Relationship Id="rId8" Type="http://schemas.openxmlformats.org/officeDocument/2006/relationships/slideLayout" Target="../slideLayouts/slideLayout30.xml"  /><Relationship Id="rId9" Type="http://schemas.openxmlformats.org/officeDocument/2006/relationships/slideLayout" Target="../slideLayouts/slideLayout31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200151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2647" lvl="1" marL="45714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595" lvl="2" marL="91429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543" lvl="3" marL="137144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491" lvl="4" marL="182859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439" lvl="5" marL="2285739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387" lvl="6" marL="274288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335" lvl="7" marL="320003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283" lvl="8" marL="365718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0" lvl="0" mar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2647" lvl="1" marL="45714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2595" lvl="2" marL="91429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543" lvl="3" marL="137144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2491" lvl="4" marL="182859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2439" lvl="5" marL="2285739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2387" lvl="6" marL="274288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2335" lvl="7" marL="320003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2283" lvl="8" marL="365718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  <a:defRPr sz="1400"/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/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2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00"/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685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028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17145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057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2400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p2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1.xml"  /><Relationship Id="rId2" Type="http://schemas.openxmlformats.org/officeDocument/2006/relationships/slideLayout" Target="../slideLayouts/slideLayout12.xml"  /><Relationship Id="rId3" Type="http://schemas.openxmlformats.org/officeDocument/2006/relationships/image" Target="../media/image1.jpe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10.xml"  /><Relationship Id="rId2" Type="http://schemas.openxmlformats.org/officeDocument/2006/relationships/slideLayout" Target="../slideLayouts/slideLayout1.xml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notesSlide" Target="../notesSlides/notesSlide2.xml"  /><Relationship Id="rId3" Type="http://schemas.openxmlformats.org/officeDocument/2006/relationships/image" Target="../media/image2.jpeg"  /><Relationship Id="rId4" Type="http://schemas.openxmlformats.org/officeDocument/2006/relationships/image" Target="../media/image3.jpeg"  /><Relationship Id="rId5" Type="http://schemas.openxmlformats.org/officeDocument/2006/relationships/image" Target="../media/image4.jpeg"  /><Relationship Id="rId6" Type="http://schemas.openxmlformats.org/officeDocument/2006/relationships/image" Target="../media/image1.jpe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notesSlide" Target="../notesSlides/notesSlide3.xml"  /><Relationship Id="rId3" Type="http://schemas.openxmlformats.org/officeDocument/2006/relationships/image" Target="../media/image5.jpeg"  /><Relationship Id="rId4" Type="http://schemas.openxmlformats.org/officeDocument/2006/relationships/image" Target="../media/image6.png"  /><Relationship Id="rId5" Type="http://schemas.openxmlformats.org/officeDocument/2006/relationships/image" Target="../media/image1.jpe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notesSlide" Target="../notesSlides/notesSlide4.xml"  /><Relationship Id="rId3" Type="http://schemas.openxmlformats.org/officeDocument/2006/relationships/image" Target="../media/image7.png"  /><Relationship Id="rId4" Type="http://schemas.openxmlformats.org/officeDocument/2006/relationships/image" Target="../media/image1.jpe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notesSlide" Target="../notesSlides/notesSlide5.xml"  /><Relationship Id="rId3" Type="http://schemas.openxmlformats.org/officeDocument/2006/relationships/image" Target="../media/image8.png"  /><Relationship Id="rId4" Type="http://schemas.openxmlformats.org/officeDocument/2006/relationships/image" Target="../media/image1.jpe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notesSlide" Target="../notesSlides/notesSlide6.xml"  /><Relationship Id="rId3" Type="http://schemas.openxmlformats.org/officeDocument/2006/relationships/image" Target="../media/image9.png"  /><Relationship Id="rId4" Type="http://schemas.openxmlformats.org/officeDocument/2006/relationships/image" Target="../media/image10.png"  /><Relationship Id="rId5" Type="http://schemas.openxmlformats.org/officeDocument/2006/relationships/image" Target="../media/image1.jpe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notesSlide" Target="../notesSlides/notesSlide7.xml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notesSlide" Target="../notesSlides/notesSlide8.xml"  /><Relationship Id="rId3" Type="http://schemas.openxmlformats.org/officeDocument/2006/relationships/image" Target="../media/image1.jpeg"  /><Relationship Id="rId4" Type="http://schemas.openxmlformats.org/officeDocument/2006/relationships/image" Target="../media/image11.png"  /><Relationship Id="rId5" Type="http://schemas.openxmlformats.org/officeDocument/2006/relationships/image" Target="../media/image12.png"  /><Relationship Id="rId6" Type="http://schemas.openxmlformats.org/officeDocument/2006/relationships/image" Target="../media/image13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notesSlide" Target="../notesSlides/notesSlide9.xml"  /><Relationship Id="rId3" Type="http://schemas.openxmlformats.org/officeDocument/2006/relationships/image" Target="../media/image14.png"  /><Relationship Id="rId4" Type="http://schemas.openxmlformats.org/officeDocument/2006/relationships/image" Target="../media/image15.png"  /><Relationship Id="rId5" Type="http://schemas.openxmlformats.org/officeDocument/2006/relationships/image" Target="../media/image1.jpeg"  /><Relationship Id="rId6" Type="http://schemas.openxmlformats.org/officeDocument/2006/relationships/image" Target="../media/image16.png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noFill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9"/>
          <p:cNvSpPr/>
          <p:nvPr/>
        </p:nvSpPr>
        <p:spPr>
          <a:xfrm>
            <a:off x="0" y="0"/>
            <a:ext cx="2472000" cy="5143500"/>
          </a:xfrm>
          <a:prstGeom prst="rect">
            <a:avLst/>
          </a:prstGeom>
          <a:solidFill>
            <a:srgbClr val="30211a"/>
          </a:solidFill>
          <a:ln w="9525" cap="flat" cmpd="sng">
            <a:solidFill>
              <a:srgbClr val="434343">
                <a:alpha val="0"/>
              </a:srgbClr>
            </a:solidFill>
            <a:prstDash val="solid"/>
            <a:round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wrap="square" lIns="91424" tIns="45700" rIns="91424" bIns="45700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endParaRPr lang="ko-KR" sz="1800" b="1" i="0" u="none">
              <a:solidFill>
                <a:srgbClr val="df32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9"/>
          <p:cNvSpPr txBox="1"/>
          <p:nvPr/>
        </p:nvSpPr>
        <p:spPr>
          <a:xfrm>
            <a:off x="2940800" y="807700"/>
            <a:ext cx="6050700" cy="1066500"/>
          </a:xfrm>
          <a:prstGeom prst="rect">
            <a:avLst/>
          </a:prstGeom>
          <a:noFill/>
          <a:ln>
            <a:noFill/>
          </a:ln>
        </p:spPr>
        <p:txBody>
          <a:bodyPr wrap="square" lIns="91424" tIns="45700" rIns="91424" bIns="45700" anchor="t" anchorCtr="0">
            <a:noAutofit/>
          </a:bodyPr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r>
              <a:rPr lang="ko" sz="3000" b="1">
                <a:solidFill>
                  <a:srgbClr val="4a86e8"/>
                </a:solidFill>
              </a:rPr>
              <a:t>RiME BRAND SITE</a:t>
            </a:r>
            <a:endParaRPr lang="ko" sz="3000" b="1">
              <a:solidFill>
                <a:srgbClr val="4a86e8"/>
              </a:solidFill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r>
              <a:rPr lang="ko" sz="1200" b="1">
                <a:solidFill>
                  <a:srgbClr val="4a86e8"/>
                </a:solidFill>
              </a:rPr>
              <a:t> </a:t>
            </a:r>
            <a:r>
              <a:rPr lang="ko" b="1">
                <a:solidFill>
                  <a:srgbClr val="4a86e8"/>
                </a:solidFill>
              </a:rPr>
              <a:t>RiME website renewal project</a:t>
            </a:r>
            <a:br>
              <a:rPr lang="ko" sz="18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</a:br>
            <a:endParaRPr lang="ko-KR" sz="180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2" name="Google Shape;222;p39"/>
          <p:cNvCxnSpPr/>
          <p:nvPr/>
        </p:nvCxnSpPr>
        <p:spPr>
          <a:xfrm>
            <a:off x="3042503" y="748818"/>
            <a:ext cx="531600" cy="0"/>
          </a:xfrm>
          <a:prstGeom prst="straightConnector1">
            <a:avLst/>
          </a:prstGeom>
          <a:noFill/>
          <a:ln w="28575" cap="flat" cmpd="sng">
            <a:solidFill>
              <a:srgbClr val="4a86e8"/>
            </a:solidFill>
            <a:prstDash val="solid"/>
            <a:round/>
          </a:ln>
        </p:spPr>
      </p:cxnSp>
      <p:pic>
        <p:nvPicPr>
          <p:cNvPr id="223" name="Google Shape;223;p39" descr="RIME_fansiteKit_keyArt.jpg"/>
          <p:cNvPicPr/>
          <p:nvPr/>
        </p:nvPicPr>
        <p:blipFill rotWithShape="1">
          <a:blip r:embed="rId3">
            <a:alphaModFix/>
          </a:blip>
          <a:srcRect l="34230" r="34230"/>
          <a:stretch>
            <a:fillRect/>
          </a:stretch>
        </p:blipFill>
        <p:spPr>
          <a:xfrm>
            <a:off x="0" y="0"/>
            <a:ext cx="2472070" cy="5143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8"/>
          <p:cNvSpPr txBox="1"/>
          <p:nvPr/>
        </p:nvSpPr>
        <p:spPr>
          <a:xfrm>
            <a:off x="2305125" y="2004075"/>
            <a:ext cx="4851000" cy="2029800"/>
          </a:xfrm>
          <a:prstGeom prst="rect">
            <a:avLst/>
          </a:prstGeom>
          <a:noFill/>
          <a:ln>
            <a:noFill/>
          </a:ln>
        </p:spPr>
        <p:txBody>
          <a:bodyPr wrap="square" lIns="91424" tIns="91424" rIns="91424" bIns="91424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  <a:defRPr lang="ko-KR" altLang="en-US"/>
            </a:pPr>
            <a:r>
              <a:rPr lang="en-US" altLang="ko-KR" sz="4800">
                <a:solidFill>
                  <a:srgbClr val="1155cc"/>
                </a:solidFill>
              </a:rPr>
              <a:t>END</a:t>
            </a:r>
            <a:endParaRPr lang="en-US" altLang="ko-KR" sz="4800">
              <a:solidFill>
                <a:srgbClr val="1155cc"/>
              </a:solidFill>
            </a:endParaRPr>
          </a:p>
        </p:txBody>
      </p:sp>
    </p:spTree>
  </p:cSld>
  <p:clrMapOvr>
    <a:masterClrMapping/>
  </p:clrMapOvr>
  <p:transition xmlns:mc="http://schemas.openxmlformats.org/markup-compatibility/2006" xmlns:hp="http://schemas.haansoft.com/office/presentation/8.0" mc:Ignorable="hp" hp:hslDur="500"/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IME_fansiteKit_keyArt.jpg" id="228" name="Google Shape;228;p40"/>
          <p:cNvPicPr preferRelativeResize="0"/>
          <p:nvPr/>
        </p:nvPicPr>
        <p:blipFill rotWithShape="1">
          <a:blip r:embed="rId3">
            <a:alphaModFix/>
          </a:blip>
          <a:srcRect b="0" l="17187" r="17187" t="0"/>
          <a:stretch/>
        </p:blipFill>
        <p:spPr>
          <a:xfrm>
            <a:off x="6153150" y="1661775"/>
            <a:ext cx="1820370" cy="1820372"/>
          </a:xfrm>
          <a:prstGeom prst="rect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9" name="Google Shape;229;p40"/>
          <p:cNvSpPr txBox="1"/>
          <p:nvPr/>
        </p:nvSpPr>
        <p:spPr>
          <a:xfrm>
            <a:off x="991300" y="544450"/>
            <a:ext cx="2355900" cy="6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Ruda"/>
              <a:buNone/>
            </a:pPr>
            <a:r>
              <a:rPr b="1" lang="ko" sz="1800">
                <a:solidFill>
                  <a:srgbClr val="1155CC"/>
                </a:solidFill>
              </a:rPr>
              <a:t>About RiME </a:t>
            </a:r>
            <a:endParaRPr sz="1800">
              <a:solidFill>
                <a:srgbClr val="1155CC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</a:endParaRPr>
          </a:p>
        </p:txBody>
      </p:sp>
      <p:pic>
        <p:nvPicPr>
          <p:cNvPr descr="RIME_fansiteKit_environmentalArt_stg2.jpg" id="230" name="Google Shape;230;p40"/>
          <p:cNvPicPr preferRelativeResize="0"/>
          <p:nvPr/>
        </p:nvPicPr>
        <p:blipFill rotWithShape="1">
          <a:blip r:embed="rId4">
            <a:alphaModFix/>
          </a:blip>
          <a:srcRect b="0" l="21864" r="21870" t="0"/>
          <a:stretch/>
        </p:blipFill>
        <p:spPr>
          <a:xfrm>
            <a:off x="1501052" y="1661785"/>
            <a:ext cx="1820363" cy="1820376"/>
          </a:xfrm>
          <a:prstGeom prst="rect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1" name="Google Shape;231;p40"/>
          <p:cNvSpPr txBox="1"/>
          <p:nvPr/>
        </p:nvSpPr>
        <p:spPr>
          <a:xfrm>
            <a:off x="1645651" y="3857900"/>
            <a:ext cx="1675800" cy="4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>
                <a:solidFill>
                  <a:schemeClr val="accent5"/>
                </a:solidFill>
                <a:latin typeface="Malgun Gothic"/>
                <a:ea typeface="Malgun Gothic"/>
                <a:cs typeface="Malgun Gothic"/>
                <a:sym typeface="Malgun Gothic"/>
              </a:rPr>
              <a:t>ADVENTURE GAME</a:t>
            </a:r>
            <a:endParaRPr b="1">
              <a:solidFill>
                <a:schemeClr val="accent5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32" name="Google Shape;232;p40"/>
          <p:cNvSpPr txBox="1"/>
          <p:nvPr/>
        </p:nvSpPr>
        <p:spPr>
          <a:xfrm>
            <a:off x="3947075" y="3857900"/>
            <a:ext cx="1531200" cy="4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>
                <a:solidFill>
                  <a:schemeClr val="accent5"/>
                </a:solidFill>
                <a:latin typeface="Malgun Gothic"/>
                <a:ea typeface="Malgun Gothic"/>
                <a:cs typeface="Malgun Gothic"/>
                <a:sym typeface="Malgun Gothic"/>
              </a:rPr>
              <a:t>STORY TELLING</a:t>
            </a:r>
            <a:endParaRPr b="1">
              <a:solidFill>
                <a:schemeClr val="accent5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33" name="Google Shape;233;p40"/>
          <p:cNvSpPr txBox="1"/>
          <p:nvPr/>
        </p:nvSpPr>
        <p:spPr>
          <a:xfrm>
            <a:off x="6324700" y="3857900"/>
            <a:ext cx="1531200" cy="4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>
                <a:solidFill>
                  <a:schemeClr val="accent5"/>
                </a:solidFill>
                <a:latin typeface="Malgun Gothic"/>
                <a:ea typeface="Malgun Gothic"/>
                <a:cs typeface="Malgun Gothic"/>
                <a:sym typeface="Malgun Gothic"/>
              </a:rPr>
              <a:t>ARTISTIC IMAGE</a:t>
            </a:r>
            <a:endParaRPr b="1">
              <a:solidFill>
                <a:schemeClr val="accent5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descr="3176122-1599733263-rime-screen-03-ps4-us-20aug14.jpeg" id="234" name="Google Shape;234;p40"/>
          <p:cNvPicPr preferRelativeResize="0"/>
          <p:nvPr/>
        </p:nvPicPr>
        <p:blipFill rotWithShape="1">
          <a:blip r:embed="rId5">
            <a:alphaModFix/>
          </a:blip>
          <a:srcRect b="0" l="21875" r="21875" t="0"/>
          <a:stretch/>
        </p:blipFill>
        <p:spPr>
          <a:xfrm>
            <a:off x="3802491" y="1661785"/>
            <a:ext cx="1820362" cy="1820376"/>
          </a:xfrm>
          <a:prstGeom prst="rect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235" name="Google Shape;235;p40"/>
          <p:cNvCxnSpPr/>
          <p:nvPr/>
        </p:nvCxnSpPr>
        <p:spPr>
          <a:xfrm>
            <a:off x="1064803" y="458518"/>
            <a:ext cx="531600" cy="0"/>
          </a:xfrm>
          <a:prstGeom prst="straightConnector1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descr="RIME_fansiteKit_keyArt.jpg" id="236" name="Google Shape;236;p40"/>
          <p:cNvPicPr preferRelativeResize="0"/>
          <p:nvPr/>
        </p:nvPicPr>
        <p:blipFill rotWithShape="1">
          <a:blip r:embed="rId6">
            <a:alphaModFix/>
          </a:blip>
          <a:srcRect b="0" l="46598" r="46619" t="0"/>
          <a:stretch/>
        </p:blipFill>
        <p:spPr>
          <a:xfrm>
            <a:off x="-21150" y="0"/>
            <a:ext cx="531600" cy="5143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/>
          <p:cNvSpPr txBox="1"/>
          <p:nvPr/>
        </p:nvSpPr>
        <p:spPr>
          <a:xfrm>
            <a:off x="991300" y="544450"/>
            <a:ext cx="2355900" cy="6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Ruda"/>
              <a:buNone/>
            </a:pPr>
            <a:r>
              <a:rPr b="1" lang="ko" sz="1800">
                <a:solidFill>
                  <a:srgbClr val="1155CC"/>
                </a:solidFill>
              </a:rPr>
              <a:t>기획의도 - 대상 : 1.구매 전 고객</a:t>
            </a:r>
            <a:endParaRPr sz="1800">
              <a:solidFill>
                <a:srgbClr val="1155CC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</a:endParaRPr>
          </a:p>
        </p:txBody>
      </p:sp>
      <p:pic>
        <p:nvPicPr>
          <p:cNvPr descr="RiME.jpg" id="242" name="Google Shape;24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9850" y="1924325"/>
            <a:ext cx="2302774" cy="1295300"/>
          </a:xfrm>
          <a:prstGeom prst="rect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43" name="Google Shape;243;p41"/>
          <p:cNvSpPr txBox="1"/>
          <p:nvPr/>
        </p:nvSpPr>
        <p:spPr>
          <a:xfrm>
            <a:off x="1645650" y="3629300"/>
            <a:ext cx="1675800" cy="5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>
                <a:solidFill>
                  <a:schemeClr val="accent5"/>
                </a:solidFill>
                <a:latin typeface="Malgun Gothic"/>
                <a:ea typeface="Malgun Gothic"/>
                <a:cs typeface="Malgun Gothic"/>
                <a:sym typeface="Malgun Gothic"/>
              </a:rPr>
              <a:t>게임에 대한 소개, 브랜드 노출</a:t>
            </a:r>
            <a:endParaRPr b="1">
              <a:solidFill>
                <a:schemeClr val="accent5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44" name="Google Shape;244;p41"/>
          <p:cNvSpPr txBox="1"/>
          <p:nvPr/>
        </p:nvSpPr>
        <p:spPr>
          <a:xfrm>
            <a:off x="6004475" y="3857900"/>
            <a:ext cx="1531200" cy="4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>
                <a:solidFill>
                  <a:schemeClr val="accent5"/>
                </a:solidFill>
                <a:latin typeface="Malgun Gothic"/>
                <a:ea typeface="Malgun Gothic"/>
                <a:cs typeface="Malgun Gothic"/>
                <a:sym typeface="Malgun Gothic"/>
              </a:rPr>
              <a:t>구매의욕 고취</a:t>
            </a:r>
            <a:endParaRPr b="1">
              <a:solidFill>
                <a:schemeClr val="accent5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descr="img-rime-game-cover.png" id="245" name="Google Shape;245;p41"/>
          <p:cNvPicPr preferRelativeResize="0"/>
          <p:nvPr/>
        </p:nvPicPr>
        <p:blipFill rotWithShape="1">
          <a:blip r:embed="rId4">
            <a:alphaModFix/>
          </a:blip>
          <a:srcRect b="1428" l="0" r="0" t="1428"/>
          <a:stretch/>
        </p:blipFill>
        <p:spPr>
          <a:xfrm>
            <a:off x="5859891" y="1661785"/>
            <a:ext cx="1820363" cy="182037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6" name="Google Shape;246;p41"/>
          <p:cNvCxnSpPr/>
          <p:nvPr/>
        </p:nvCxnSpPr>
        <p:spPr>
          <a:xfrm>
            <a:off x="1064803" y="458518"/>
            <a:ext cx="531600" cy="0"/>
          </a:xfrm>
          <a:prstGeom prst="straightConnector1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descr="RIME_fansiteKit_keyArt.jpg" id="247" name="Google Shape;247;p41"/>
          <p:cNvPicPr preferRelativeResize="0"/>
          <p:nvPr/>
        </p:nvPicPr>
        <p:blipFill rotWithShape="1">
          <a:blip r:embed="rId5">
            <a:alphaModFix/>
          </a:blip>
          <a:srcRect b="0" l="46598" r="46619" t="0"/>
          <a:stretch/>
        </p:blipFill>
        <p:spPr>
          <a:xfrm>
            <a:off x="-21150" y="0"/>
            <a:ext cx="531600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41"/>
          <p:cNvSpPr/>
          <p:nvPr/>
        </p:nvSpPr>
        <p:spPr>
          <a:xfrm>
            <a:off x="4185051" y="2238298"/>
            <a:ext cx="811200" cy="6669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2"/>
          <p:cNvSpPr txBox="1"/>
          <p:nvPr/>
        </p:nvSpPr>
        <p:spPr>
          <a:xfrm>
            <a:off x="1327523" y="3781700"/>
            <a:ext cx="2312100" cy="5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>
                <a:solidFill>
                  <a:schemeClr val="accent5"/>
                </a:solidFill>
                <a:latin typeface="Malgun Gothic"/>
                <a:ea typeface="Malgun Gothic"/>
                <a:cs typeface="Malgun Gothic"/>
                <a:sym typeface="Malgun Gothic"/>
              </a:rPr>
              <a:t>게임 진행에 도움이 되는 정보 제공</a:t>
            </a:r>
            <a:endParaRPr b="1">
              <a:solidFill>
                <a:schemeClr val="accent5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54" name="Google Shape;254;p42"/>
          <p:cNvSpPr txBox="1"/>
          <p:nvPr/>
        </p:nvSpPr>
        <p:spPr>
          <a:xfrm>
            <a:off x="6004475" y="3934100"/>
            <a:ext cx="1531200" cy="4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>
                <a:solidFill>
                  <a:schemeClr val="accent5"/>
                </a:solidFill>
                <a:latin typeface="Malgun Gothic"/>
                <a:ea typeface="Malgun Gothic"/>
                <a:cs typeface="Malgun Gothic"/>
                <a:sym typeface="Malgun Gothic"/>
              </a:rPr>
              <a:t>구매한 고객의 만족도 향상</a:t>
            </a:r>
            <a:endParaRPr b="1">
              <a:solidFill>
                <a:schemeClr val="accent5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descr="RIME STATS.png" id="255" name="Google Shape;25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2650" y="1369075"/>
            <a:ext cx="3994849" cy="2405800"/>
          </a:xfrm>
          <a:prstGeom prst="rect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256" name="Google Shape;256;p42"/>
          <p:cNvCxnSpPr/>
          <p:nvPr/>
        </p:nvCxnSpPr>
        <p:spPr>
          <a:xfrm>
            <a:off x="1064803" y="458518"/>
            <a:ext cx="531600" cy="0"/>
          </a:xfrm>
          <a:prstGeom prst="straightConnector1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descr="RIME_fansiteKit_keyArt.jpg" id="257" name="Google Shape;257;p42"/>
          <p:cNvPicPr preferRelativeResize="0"/>
          <p:nvPr/>
        </p:nvPicPr>
        <p:blipFill rotWithShape="1">
          <a:blip r:embed="rId4">
            <a:alphaModFix/>
          </a:blip>
          <a:srcRect b="0" l="46598" r="46619" t="0"/>
          <a:stretch/>
        </p:blipFill>
        <p:spPr>
          <a:xfrm>
            <a:off x="-21150" y="0"/>
            <a:ext cx="531600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2"/>
          <p:cNvSpPr/>
          <p:nvPr/>
        </p:nvSpPr>
        <p:spPr>
          <a:xfrm>
            <a:off x="3651651" y="2238298"/>
            <a:ext cx="811200" cy="6669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42"/>
          <p:cNvSpPr txBox="1"/>
          <p:nvPr/>
        </p:nvSpPr>
        <p:spPr>
          <a:xfrm>
            <a:off x="991300" y="544450"/>
            <a:ext cx="2355900" cy="6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Ruda"/>
              <a:buNone/>
            </a:pPr>
            <a:r>
              <a:rPr b="1" lang="ko" sz="1800">
                <a:solidFill>
                  <a:srgbClr val="1155CC"/>
                </a:solidFill>
              </a:rPr>
              <a:t>기획의도 - 대상 : 2.구매 후 고객</a:t>
            </a:r>
            <a:endParaRPr sz="1800">
              <a:solidFill>
                <a:srgbClr val="1155CC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</a:endParaRPr>
          </a:p>
        </p:txBody>
      </p:sp>
      <p:sp>
        <p:nvSpPr>
          <p:cNvPr id="260" name="Google Shape;260;p42"/>
          <p:cNvSpPr/>
          <p:nvPr/>
        </p:nvSpPr>
        <p:spPr>
          <a:xfrm>
            <a:off x="1633351" y="1721275"/>
            <a:ext cx="1700400" cy="1700400"/>
          </a:xfrm>
          <a:prstGeom prst="ellipse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b="1" lang="ko">
                <a:solidFill>
                  <a:srgbClr val="1155CC"/>
                </a:solidFill>
                <a:latin typeface="Malgun Gothic"/>
                <a:ea typeface="Malgun Gothic"/>
                <a:cs typeface="Malgun Gothic"/>
                <a:sym typeface="Malgun Gothic"/>
              </a:rPr>
              <a:t>구매 고객</a:t>
            </a:r>
            <a:endParaRPr b="1">
              <a:solidFill>
                <a:srgbClr val="1155CC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3"/>
          <p:cNvSpPr txBox="1"/>
          <p:nvPr/>
        </p:nvSpPr>
        <p:spPr>
          <a:xfrm>
            <a:off x="991300" y="544450"/>
            <a:ext cx="2355900" cy="6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Ruda"/>
              <a:buNone/>
            </a:pPr>
            <a:r>
              <a:rPr b="1" lang="ko" sz="1800">
                <a:solidFill>
                  <a:srgbClr val="1155CC"/>
                </a:solidFill>
              </a:rPr>
              <a:t>사이트 세부 개선점1</a:t>
            </a:r>
            <a:endParaRPr sz="1800">
              <a:solidFill>
                <a:srgbClr val="1155CC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>
                <a:solidFill>
                  <a:schemeClr val="accent5"/>
                </a:solidFill>
              </a:rPr>
              <a:t>-메인페이지</a:t>
            </a:r>
            <a:endParaRPr sz="1800">
              <a:solidFill>
                <a:schemeClr val="accent5"/>
              </a:solidFill>
            </a:endParaRPr>
          </a:p>
        </p:txBody>
      </p:sp>
      <p:pic>
        <p:nvPicPr>
          <p:cNvPr descr="screencapture-greybox-rime-en-1502863119988.png" id="266" name="Google Shape;26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8375" y="1327500"/>
            <a:ext cx="3395323" cy="2946150"/>
          </a:xfrm>
          <a:prstGeom prst="rect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7" name="Google Shape;267;p43"/>
          <p:cNvSpPr txBox="1"/>
          <p:nvPr/>
        </p:nvSpPr>
        <p:spPr>
          <a:xfrm>
            <a:off x="1950451" y="4543700"/>
            <a:ext cx="1675800" cy="4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">
                <a:solidFill>
                  <a:schemeClr val="accent5"/>
                </a:solidFill>
                <a:latin typeface="Malgun Gothic"/>
                <a:ea typeface="Malgun Gothic"/>
                <a:cs typeface="Malgun Gothic"/>
                <a:sym typeface="Malgun Gothic"/>
              </a:rPr>
              <a:t>기존 메인 페이지</a:t>
            </a:r>
            <a:endParaRPr b="1">
              <a:solidFill>
                <a:schemeClr val="accent5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68" name="Google Shape;268;p43"/>
          <p:cNvSpPr txBox="1"/>
          <p:nvPr/>
        </p:nvSpPr>
        <p:spPr>
          <a:xfrm>
            <a:off x="6149500" y="4273650"/>
            <a:ext cx="2157000" cy="4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>
                <a:solidFill>
                  <a:schemeClr val="accent5"/>
                </a:solidFill>
                <a:latin typeface="Malgun Gothic"/>
                <a:ea typeface="Malgun Gothic"/>
                <a:cs typeface="Malgun Gothic"/>
                <a:sym typeface="Malgun Gothic"/>
              </a:rPr>
              <a:t>리뉴얼 메인 페이지:</a:t>
            </a:r>
            <a:endParaRPr b="1">
              <a:solidFill>
                <a:schemeClr val="accent5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cxnSp>
        <p:nvCxnSpPr>
          <p:cNvPr id="269" name="Google Shape;269;p43"/>
          <p:cNvCxnSpPr/>
          <p:nvPr/>
        </p:nvCxnSpPr>
        <p:spPr>
          <a:xfrm>
            <a:off x="1064803" y="458518"/>
            <a:ext cx="531600" cy="0"/>
          </a:xfrm>
          <a:prstGeom prst="straightConnector1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descr="RIME_fansiteKit_keyArt.jpg" id="270" name="Google Shape;270;p43"/>
          <p:cNvPicPr preferRelativeResize="0"/>
          <p:nvPr/>
        </p:nvPicPr>
        <p:blipFill rotWithShape="1">
          <a:blip r:embed="rId4">
            <a:alphaModFix/>
          </a:blip>
          <a:srcRect b="0" l="46598" r="46619" t="0"/>
          <a:stretch/>
        </p:blipFill>
        <p:spPr>
          <a:xfrm>
            <a:off x="-21150" y="0"/>
            <a:ext cx="531600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3"/>
          <p:cNvSpPr/>
          <p:nvPr/>
        </p:nvSpPr>
        <p:spPr>
          <a:xfrm>
            <a:off x="5133613" y="2477341"/>
            <a:ext cx="597600" cy="4914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43"/>
          <p:cNvSpPr/>
          <p:nvPr/>
        </p:nvSpPr>
        <p:spPr>
          <a:xfrm>
            <a:off x="6300800" y="1240500"/>
            <a:ext cx="1785000" cy="2685300"/>
          </a:xfrm>
          <a:prstGeom prst="rect">
            <a:avLst/>
          </a:prstGeom>
          <a:solidFill>
            <a:srgbClr val="C9DAF8"/>
          </a:solidFill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43"/>
          <p:cNvSpPr txBox="1"/>
          <p:nvPr/>
        </p:nvSpPr>
        <p:spPr>
          <a:xfrm>
            <a:off x="6300800" y="2339359"/>
            <a:ext cx="1785000" cy="5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>
                <a:latin typeface="Malgun Gothic"/>
                <a:ea typeface="Malgun Gothic"/>
                <a:cs typeface="Malgun Gothic"/>
                <a:sym typeface="Malgun Gothic"/>
              </a:rPr>
              <a:t>스크롤 페이지</a:t>
            </a:r>
            <a:endParaRPr b="1"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cxnSp>
        <p:nvCxnSpPr>
          <p:cNvPr id="274" name="Google Shape;274;p43"/>
          <p:cNvCxnSpPr/>
          <p:nvPr/>
        </p:nvCxnSpPr>
        <p:spPr>
          <a:xfrm>
            <a:off x="6459400" y="2100991"/>
            <a:ext cx="1384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75" name="Google Shape;275;p43"/>
          <p:cNvCxnSpPr/>
          <p:nvPr/>
        </p:nvCxnSpPr>
        <p:spPr>
          <a:xfrm>
            <a:off x="7949725" y="1376650"/>
            <a:ext cx="0" cy="243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triangle"/>
          </a:ln>
        </p:spPr>
      </p:cxnSp>
      <p:sp>
        <p:nvSpPr>
          <p:cNvPr id="276" name="Google Shape;276;p43"/>
          <p:cNvSpPr txBox="1"/>
          <p:nvPr/>
        </p:nvSpPr>
        <p:spPr>
          <a:xfrm>
            <a:off x="4560300" y="4675050"/>
            <a:ext cx="4583700" cy="4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ko">
                <a:solidFill>
                  <a:schemeClr val="accent5"/>
                </a:solidFill>
                <a:latin typeface="Malgun Gothic"/>
                <a:ea typeface="Malgun Gothic"/>
                <a:cs typeface="Malgun Gothic"/>
                <a:sym typeface="Malgun Gothic"/>
              </a:rPr>
              <a:t>메인페이지에 게임의 장점이 최대한 나타나도록 구성</a:t>
            </a:r>
            <a:endParaRPr b="1">
              <a:solidFill>
                <a:schemeClr val="accent5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cxnSp>
        <p:nvCxnSpPr>
          <p:cNvPr id="277" name="Google Shape;277;p43"/>
          <p:cNvCxnSpPr/>
          <p:nvPr/>
        </p:nvCxnSpPr>
        <p:spPr>
          <a:xfrm>
            <a:off x="6459400" y="2968741"/>
            <a:ext cx="1384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78" name="Google Shape;278;p43"/>
          <p:cNvCxnSpPr/>
          <p:nvPr/>
        </p:nvCxnSpPr>
        <p:spPr>
          <a:xfrm>
            <a:off x="6459400" y="3680916"/>
            <a:ext cx="1384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4"/>
          <p:cNvSpPr txBox="1"/>
          <p:nvPr/>
        </p:nvSpPr>
        <p:spPr>
          <a:xfrm>
            <a:off x="991300" y="544450"/>
            <a:ext cx="2355900" cy="6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Ruda"/>
              <a:buNone/>
            </a:pPr>
            <a:r>
              <a:rPr b="1" lang="ko" sz="1800">
                <a:solidFill>
                  <a:srgbClr val="1155CC"/>
                </a:solidFill>
              </a:rPr>
              <a:t>사이트 세부 개선점2</a:t>
            </a:r>
            <a:endParaRPr sz="1800">
              <a:solidFill>
                <a:schemeClr val="accent5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>
                <a:solidFill>
                  <a:schemeClr val="accent5"/>
                </a:solidFill>
              </a:rPr>
              <a:t>-서브페이지</a:t>
            </a:r>
            <a:endParaRPr sz="1800">
              <a:solidFill>
                <a:schemeClr val="accent5"/>
              </a:solidFill>
            </a:endParaRPr>
          </a:p>
        </p:txBody>
      </p:sp>
      <p:pic>
        <p:nvPicPr>
          <p:cNvPr descr="explore.png" id="284" name="Google Shape;28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0354" y="1792552"/>
            <a:ext cx="3211373" cy="1558849"/>
          </a:xfrm>
          <a:prstGeom prst="rect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85" name="Google Shape;285;p44"/>
          <p:cNvSpPr txBox="1"/>
          <p:nvPr/>
        </p:nvSpPr>
        <p:spPr>
          <a:xfrm>
            <a:off x="1950451" y="3857900"/>
            <a:ext cx="1675800" cy="4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>
                <a:solidFill>
                  <a:schemeClr val="accent5"/>
                </a:solidFill>
                <a:latin typeface="Malgun Gothic"/>
                <a:ea typeface="Malgun Gothic"/>
                <a:cs typeface="Malgun Gothic"/>
                <a:sym typeface="Malgun Gothic"/>
              </a:rPr>
              <a:t>불편한 페이지 컨텐츠</a:t>
            </a:r>
            <a:endParaRPr b="1">
              <a:solidFill>
                <a:schemeClr val="accent5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286" name="Google Shape;286;p44"/>
          <p:cNvSpPr txBox="1"/>
          <p:nvPr/>
        </p:nvSpPr>
        <p:spPr>
          <a:xfrm>
            <a:off x="6126676" y="3801650"/>
            <a:ext cx="2157000" cy="6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>
                <a:solidFill>
                  <a:schemeClr val="accent5"/>
                </a:solidFill>
                <a:latin typeface="Malgun Gothic"/>
                <a:ea typeface="Malgun Gothic"/>
                <a:cs typeface="Malgun Gothic"/>
                <a:sym typeface="Malgun Gothic"/>
              </a:rPr>
              <a:t>게임의 장점을 활용한 페이지 UX 간략화</a:t>
            </a:r>
            <a:endParaRPr b="1">
              <a:solidFill>
                <a:schemeClr val="accent5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descr="UI.png" id="287" name="Google Shape;28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9190" y="1748029"/>
            <a:ext cx="3211375" cy="1647895"/>
          </a:xfrm>
          <a:prstGeom prst="rect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288" name="Google Shape;288;p44"/>
          <p:cNvCxnSpPr/>
          <p:nvPr/>
        </p:nvCxnSpPr>
        <p:spPr>
          <a:xfrm>
            <a:off x="1064803" y="458518"/>
            <a:ext cx="531600" cy="0"/>
          </a:xfrm>
          <a:prstGeom prst="straightConnector1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descr="RIME_fansiteKit_keyArt.jpg" id="289" name="Google Shape;289;p44"/>
          <p:cNvPicPr preferRelativeResize="0"/>
          <p:nvPr/>
        </p:nvPicPr>
        <p:blipFill rotWithShape="1">
          <a:blip r:embed="rId5">
            <a:alphaModFix/>
          </a:blip>
          <a:srcRect b="0" l="46598" r="46619" t="0"/>
          <a:stretch/>
        </p:blipFill>
        <p:spPr>
          <a:xfrm>
            <a:off x="-21150" y="0"/>
            <a:ext cx="531600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44"/>
          <p:cNvSpPr/>
          <p:nvPr/>
        </p:nvSpPr>
        <p:spPr>
          <a:xfrm>
            <a:off x="4596588" y="2326041"/>
            <a:ext cx="597600" cy="4914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5"/>
          <p:cNvSpPr txBox="1"/>
          <p:nvPr/>
        </p:nvSpPr>
        <p:spPr>
          <a:xfrm>
            <a:off x="2305125" y="2004075"/>
            <a:ext cx="4851000" cy="20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ko" sz="4800">
                <a:solidFill>
                  <a:srgbClr val="1155CC"/>
                </a:solidFill>
              </a:rPr>
              <a:t>STAORYBOARD</a:t>
            </a:r>
            <a:endParaRPr sz="4800">
              <a:solidFill>
                <a:srgbClr val="1155CC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6"/>
          <p:cNvSpPr txBox="1"/>
          <p:nvPr/>
        </p:nvSpPr>
        <p:spPr>
          <a:xfrm>
            <a:off x="991300" y="544450"/>
            <a:ext cx="2355900" cy="6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Ruda"/>
              <a:buNone/>
            </a:pPr>
            <a:r>
              <a:rPr b="1" lang="ko" sz="1800">
                <a:solidFill>
                  <a:srgbClr val="1155CC"/>
                </a:solidFill>
              </a:rPr>
              <a:t>페이지 레이아웃</a:t>
            </a:r>
            <a:endParaRPr sz="1800">
              <a:solidFill>
                <a:srgbClr val="1155CC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</a:endParaRPr>
          </a:p>
        </p:txBody>
      </p:sp>
      <p:cxnSp>
        <p:nvCxnSpPr>
          <p:cNvPr id="301" name="Google Shape;301;p46"/>
          <p:cNvCxnSpPr/>
          <p:nvPr/>
        </p:nvCxnSpPr>
        <p:spPr>
          <a:xfrm>
            <a:off x="1064803" y="458518"/>
            <a:ext cx="531600" cy="0"/>
          </a:xfrm>
          <a:prstGeom prst="straightConnector1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descr="RIME_fansiteKit_keyArt.jpg" id="302" name="Google Shape;302;p46"/>
          <p:cNvPicPr preferRelativeResize="0"/>
          <p:nvPr/>
        </p:nvPicPr>
        <p:blipFill rotWithShape="1">
          <a:blip r:embed="rId3">
            <a:alphaModFix/>
          </a:blip>
          <a:srcRect b="0" l="46598" r="46619" t="0"/>
          <a:stretch/>
        </p:blipFill>
        <p:spPr>
          <a:xfrm>
            <a:off x="-21150" y="0"/>
            <a:ext cx="531600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page_lay.png" id="303" name="Google Shape;303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29227" y="239619"/>
            <a:ext cx="1820362" cy="4743132"/>
          </a:xfrm>
          <a:prstGeom prst="rect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2page_lay.PNG" id="304" name="Google Shape;304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3827" y="971183"/>
            <a:ext cx="1820363" cy="3127603"/>
          </a:xfrm>
          <a:prstGeom prst="rect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3page_lay.PNG" id="305" name="Google Shape;305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79402" y="993187"/>
            <a:ext cx="1820364" cy="3033446"/>
          </a:xfrm>
          <a:prstGeom prst="rect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6" name="Google Shape;306;p46"/>
          <p:cNvSpPr txBox="1"/>
          <p:nvPr/>
        </p:nvSpPr>
        <p:spPr>
          <a:xfrm>
            <a:off x="1236951" y="4215125"/>
            <a:ext cx="1675800" cy="4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>
                <a:solidFill>
                  <a:schemeClr val="accent5"/>
                </a:solidFill>
                <a:latin typeface="Malgun Gothic"/>
                <a:ea typeface="Malgun Gothic"/>
                <a:cs typeface="Malgun Gothic"/>
                <a:sym typeface="Malgun Gothic"/>
              </a:rPr>
              <a:t>메인페이지</a:t>
            </a:r>
            <a:endParaRPr b="1">
              <a:solidFill>
                <a:schemeClr val="accent5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307" name="Google Shape;307;p46"/>
          <p:cNvSpPr txBox="1"/>
          <p:nvPr/>
        </p:nvSpPr>
        <p:spPr>
          <a:xfrm>
            <a:off x="5060234" y="4218550"/>
            <a:ext cx="1791900" cy="4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>
                <a:solidFill>
                  <a:schemeClr val="accent5"/>
                </a:solidFill>
                <a:latin typeface="Malgun Gothic"/>
                <a:ea typeface="Malgun Gothic"/>
                <a:cs typeface="Malgun Gothic"/>
                <a:sym typeface="Malgun Gothic"/>
              </a:rPr>
              <a:t>2번째 페이지</a:t>
            </a:r>
            <a:endParaRPr b="1">
              <a:solidFill>
                <a:schemeClr val="accent5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308" name="Google Shape;308;p46"/>
          <p:cNvSpPr txBox="1"/>
          <p:nvPr/>
        </p:nvSpPr>
        <p:spPr>
          <a:xfrm>
            <a:off x="7164759" y="4215125"/>
            <a:ext cx="1791900" cy="4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>
                <a:solidFill>
                  <a:schemeClr val="accent5"/>
                </a:solidFill>
                <a:latin typeface="Malgun Gothic"/>
                <a:ea typeface="Malgun Gothic"/>
                <a:cs typeface="Malgun Gothic"/>
                <a:sym typeface="Malgun Gothic"/>
              </a:rPr>
              <a:t>3번째 페이지</a:t>
            </a:r>
            <a:endParaRPr b="1">
              <a:solidFill>
                <a:schemeClr val="accent5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7"/>
          <p:cNvSpPr txBox="1"/>
          <p:nvPr/>
        </p:nvSpPr>
        <p:spPr>
          <a:xfrm>
            <a:off x="991300" y="544450"/>
            <a:ext cx="2355900" cy="66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Font typeface="Ruda"/>
              <a:buNone/>
            </a:pPr>
            <a:r>
              <a:rPr b="1" lang="ko" sz="1800">
                <a:solidFill>
                  <a:srgbClr val="1155CC"/>
                </a:solidFill>
              </a:rPr>
              <a:t>페이지</a:t>
            </a:r>
            <a:r>
              <a:rPr b="1" lang="ko" sz="1800">
                <a:solidFill>
                  <a:srgbClr val="1155CC"/>
                </a:solidFill>
              </a:rPr>
              <a:t> 시안</a:t>
            </a:r>
            <a:endParaRPr sz="1800">
              <a:solidFill>
                <a:srgbClr val="1155CC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</a:endParaRPr>
          </a:p>
        </p:txBody>
      </p:sp>
      <p:pic>
        <p:nvPicPr>
          <p:cNvPr descr="RiME first page.png" id="314" name="Google Shape;31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98627" y="239619"/>
            <a:ext cx="1820362" cy="4743132"/>
          </a:xfrm>
          <a:prstGeom prst="rect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15" name="Google Shape;315;p47"/>
          <p:cNvSpPr txBox="1"/>
          <p:nvPr/>
        </p:nvSpPr>
        <p:spPr>
          <a:xfrm>
            <a:off x="1008351" y="4215125"/>
            <a:ext cx="1675800" cy="4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>
                <a:solidFill>
                  <a:schemeClr val="accent5"/>
                </a:solidFill>
                <a:latin typeface="Malgun Gothic"/>
                <a:ea typeface="Malgun Gothic"/>
                <a:cs typeface="Malgun Gothic"/>
                <a:sym typeface="Malgun Gothic"/>
              </a:rPr>
              <a:t>메인페이지</a:t>
            </a:r>
            <a:endParaRPr b="1">
              <a:solidFill>
                <a:schemeClr val="accent5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sp>
        <p:nvSpPr>
          <p:cNvPr id="316" name="Google Shape;316;p47"/>
          <p:cNvSpPr txBox="1"/>
          <p:nvPr/>
        </p:nvSpPr>
        <p:spPr>
          <a:xfrm>
            <a:off x="4984034" y="4218550"/>
            <a:ext cx="1791900" cy="4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>
                <a:solidFill>
                  <a:schemeClr val="accent5"/>
                </a:solidFill>
                <a:latin typeface="Malgun Gothic"/>
                <a:ea typeface="Malgun Gothic"/>
                <a:cs typeface="Malgun Gothic"/>
                <a:sym typeface="Malgun Gothic"/>
              </a:rPr>
              <a:t>2번째 페이지</a:t>
            </a:r>
            <a:endParaRPr b="1">
              <a:solidFill>
                <a:schemeClr val="accent5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descr="RIME second page.png" id="317" name="Google Shape;317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9801" y="819171"/>
            <a:ext cx="1820363" cy="3127603"/>
          </a:xfrm>
          <a:prstGeom prst="rect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318" name="Google Shape;318;p47"/>
          <p:cNvCxnSpPr/>
          <p:nvPr/>
        </p:nvCxnSpPr>
        <p:spPr>
          <a:xfrm>
            <a:off x="1064803" y="458518"/>
            <a:ext cx="531600" cy="0"/>
          </a:xfrm>
          <a:prstGeom prst="straightConnector1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descr="RIME_fansiteKit_keyArt.jpg" id="319" name="Google Shape;319;p47"/>
          <p:cNvPicPr preferRelativeResize="0"/>
          <p:nvPr/>
        </p:nvPicPr>
        <p:blipFill rotWithShape="1">
          <a:blip r:embed="rId5">
            <a:alphaModFix/>
          </a:blip>
          <a:srcRect b="0" l="46598" r="46619" t="0"/>
          <a:stretch/>
        </p:blipFill>
        <p:spPr>
          <a:xfrm>
            <a:off x="-21150" y="0"/>
            <a:ext cx="531600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7"/>
          <p:cNvSpPr txBox="1"/>
          <p:nvPr/>
        </p:nvSpPr>
        <p:spPr>
          <a:xfrm>
            <a:off x="7240959" y="4215125"/>
            <a:ext cx="1791900" cy="4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ko">
                <a:solidFill>
                  <a:schemeClr val="accent5"/>
                </a:solidFill>
                <a:latin typeface="Malgun Gothic"/>
                <a:ea typeface="Malgun Gothic"/>
                <a:cs typeface="Malgun Gothic"/>
                <a:sym typeface="Malgun Gothic"/>
              </a:rPr>
              <a:t>3</a:t>
            </a:r>
            <a:r>
              <a:rPr b="1" lang="ko">
                <a:solidFill>
                  <a:schemeClr val="accent5"/>
                </a:solidFill>
                <a:latin typeface="Malgun Gothic"/>
                <a:ea typeface="Malgun Gothic"/>
                <a:cs typeface="Malgun Gothic"/>
                <a:sym typeface="Malgun Gothic"/>
              </a:rPr>
              <a:t>번째 페이지</a:t>
            </a:r>
            <a:endParaRPr b="1">
              <a:solidFill>
                <a:schemeClr val="accent5"/>
              </a:solidFill>
              <a:latin typeface="Malgun Gothic"/>
              <a:ea typeface="Malgun Gothic"/>
              <a:cs typeface="Malgun Gothic"/>
              <a:sym typeface="Malgun Gothic"/>
            </a:endParaRPr>
          </a:p>
        </p:txBody>
      </p:sp>
      <p:pic>
        <p:nvPicPr>
          <p:cNvPr descr="RiME third page.png" id="321" name="Google Shape;321;p47"/>
          <p:cNvPicPr preferRelativeResize="0"/>
          <p:nvPr/>
        </p:nvPicPr>
        <p:blipFill rotWithShape="1">
          <a:blip r:embed="rId6">
            <a:alphaModFix/>
          </a:blip>
          <a:srcRect b="0" l="1503" r="1503" t="0"/>
          <a:stretch/>
        </p:blipFill>
        <p:spPr>
          <a:xfrm>
            <a:off x="7212476" y="819171"/>
            <a:ext cx="1820364" cy="3127603"/>
          </a:xfrm>
          <a:prstGeom prst="rect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Office 테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name="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96</ep:Words>
  <ep:PresentationFormat/>
  <ep:Paragraphs>33</ep:Paragraphs>
  <ep:Slides>10</ep:Slides>
  <ep:Notes>10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3</vt:i4>
      </vt:variant>
      <vt:variant>
        <vt:lpstr>슬라이드 제목</vt:lpstr>
      </vt:variant>
      <vt:variant>
        <vt:i4>10</vt:i4>
      </vt:variant>
    </vt:vector>
  </ep:HeadingPairs>
  <ep:TitlesOfParts>
    <vt:vector size="13" baseType="lpstr">
      <vt:lpstr>Simple Light</vt:lpstr>
      <vt:lpstr>Office 테마</vt:lpstr>
      <vt:lpstr>Office Theme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</vt:vector>
  </ep:TitlesOfParts>
  <ep:HyperlinkBase/>
  <ep:Application>Hancom Office Hanshow 2014</ep:Application>
  <ep:AppVersion>0901.0000.01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Yoon</cp:lastModifiedBy>
  <dcterms:modified xsi:type="dcterms:W3CDTF">2018-08-10T13:16:19.473</dcterms:modified>
  <cp:revision>1</cp:revision>
</cp:coreProperties>
</file>